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B790A-20D9-4799-AAE7-01F08F1583CD}" type="doc">
      <dgm:prSet loTypeId="urn:microsoft.com/office/officeart/2005/8/layout/venn3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E5CD376-1F93-4F61-A586-528A93578263}">
      <dgm:prSet phldrT="[文字]"/>
      <dgm:spPr/>
      <dgm:t>
        <a:bodyPr/>
        <a:lstStyle/>
        <a:p>
          <a:r>
            <a:rPr lang="zh-TW" altLang="en-US" dirty="0" smtClean="0">
              <a:latin typeface="文鼎ＰＯＰ－４" panose="020B0602010101010101" pitchFamily="34" charset="-120"/>
              <a:ea typeface="文鼎ＰＯＰ－４" panose="020B0602010101010101" pitchFamily="34" charset="-120"/>
            </a:rPr>
            <a:t>視覺觀察訓練</a:t>
          </a:r>
          <a:endParaRPr lang="zh-TW" altLang="en-US" dirty="0">
            <a:latin typeface="文鼎ＰＯＰ－４" panose="020B0602010101010101" pitchFamily="34" charset="-120"/>
            <a:ea typeface="文鼎ＰＯＰ－４" panose="020B0602010101010101" pitchFamily="34" charset="-120"/>
          </a:endParaRPr>
        </a:p>
      </dgm:t>
    </dgm:pt>
    <dgm:pt modelId="{531DA261-76AC-422C-A3FF-75A8C1022BDB}" type="parTrans" cxnId="{576E2379-9264-4D1F-9EE1-F310FA7A8E8C}">
      <dgm:prSet/>
      <dgm:spPr/>
      <dgm:t>
        <a:bodyPr/>
        <a:lstStyle/>
        <a:p>
          <a:endParaRPr lang="zh-TW" altLang="en-US"/>
        </a:p>
      </dgm:t>
    </dgm:pt>
    <dgm:pt modelId="{EA1F01DA-4221-4459-9A77-4190601F01DF}" type="sibTrans" cxnId="{576E2379-9264-4D1F-9EE1-F310FA7A8E8C}">
      <dgm:prSet/>
      <dgm:spPr/>
      <dgm:t>
        <a:bodyPr/>
        <a:lstStyle/>
        <a:p>
          <a:endParaRPr lang="zh-TW" altLang="en-US"/>
        </a:p>
      </dgm:t>
    </dgm:pt>
    <dgm:pt modelId="{8248E10A-C091-495F-BEF6-66389A41AB27}">
      <dgm:prSet phldrT="[文字]"/>
      <dgm:spPr/>
      <dgm:t>
        <a:bodyPr/>
        <a:lstStyle/>
        <a:p>
          <a:r>
            <a:rPr lang="zh-TW" altLang="en-US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混色技巧練習</a:t>
          </a:r>
          <a:endParaRPr lang="zh-TW" altLang="en-US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gm:t>
    </dgm:pt>
    <dgm:pt modelId="{2E0C5BE8-F23C-4A84-98FB-F3DB37CAEE03}" type="parTrans" cxnId="{6E3B5E72-075A-43C8-B7EA-FE9AB2761CDE}">
      <dgm:prSet/>
      <dgm:spPr/>
      <dgm:t>
        <a:bodyPr/>
        <a:lstStyle/>
        <a:p>
          <a:endParaRPr lang="zh-TW" altLang="en-US"/>
        </a:p>
      </dgm:t>
    </dgm:pt>
    <dgm:pt modelId="{169102BE-E8A5-4F36-B150-31877DFBA58D}" type="sibTrans" cxnId="{6E3B5E72-075A-43C8-B7EA-FE9AB2761CDE}">
      <dgm:prSet/>
      <dgm:spPr/>
      <dgm:t>
        <a:bodyPr/>
        <a:lstStyle/>
        <a:p>
          <a:endParaRPr lang="zh-TW" altLang="en-US"/>
        </a:p>
      </dgm:t>
    </dgm:pt>
    <dgm:pt modelId="{866E54F3-BCE7-411F-BC8C-587F404A3708}">
      <dgm:prSet phldrT="[文字]"/>
      <dgm:spPr/>
      <dgm:t>
        <a:bodyPr/>
        <a:lstStyle/>
        <a:p>
          <a:r>
            <a:rPr lang="zh-TW" altLang="en-US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多元媒材的認識與實驗</a:t>
          </a:r>
          <a:endParaRPr lang="zh-TW" altLang="en-US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gm:t>
    </dgm:pt>
    <dgm:pt modelId="{B23CA694-23A7-42AE-BF40-FE40627FBA8D}" type="parTrans" cxnId="{78618238-29A9-42AC-9C9B-936D7767858A}">
      <dgm:prSet/>
      <dgm:spPr/>
      <dgm:t>
        <a:bodyPr/>
        <a:lstStyle/>
        <a:p>
          <a:endParaRPr lang="zh-TW" altLang="en-US"/>
        </a:p>
      </dgm:t>
    </dgm:pt>
    <dgm:pt modelId="{D6196E02-312D-47FA-8BC2-AD275BFA31C6}" type="sibTrans" cxnId="{78618238-29A9-42AC-9C9B-936D7767858A}">
      <dgm:prSet/>
      <dgm:spPr/>
      <dgm:t>
        <a:bodyPr/>
        <a:lstStyle/>
        <a:p>
          <a:endParaRPr lang="zh-TW" altLang="en-US"/>
        </a:p>
      </dgm:t>
    </dgm:pt>
    <dgm:pt modelId="{78934B5F-2941-4ACB-B292-39DFDCB9ADEB}">
      <dgm:prSet phldrT="[文字]"/>
      <dgm:spPr/>
      <dgm:t>
        <a:bodyPr/>
        <a:lstStyle/>
        <a:p>
          <a:r>
            <a:rPr lang="zh-TW" altLang="en-US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思考練習與創作</a:t>
          </a:r>
          <a:endParaRPr lang="zh-TW" altLang="en-US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gm:t>
    </dgm:pt>
    <dgm:pt modelId="{A34CBEDC-727F-483E-944B-673141373488}" type="parTrans" cxnId="{AD623000-B070-4F12-8043-539B1DBFB8E4}">
      <dgm:prSet/>
      <dgm:spPr/>
      <dgm:t>
        <a:bodyPr/>
        <a:lstStyle/>
        <a:p>
          <a:endParaRPr lang="zh-TW" altLang="en-US"/>
        </a:p>
      </dgm:t>
    </dgm:pt>
    <dgm:pt modelId="{DE91C20B-FBD9-4DC5-AB1D-31211C7F881C}" type="sibTrans" cxnId="{AD623000-B070-4F12-8043-539B1DBFB8E4}">
      <dgm:prSet/>
      <dgm:spPr/>
      <dgm:t>
        <a:bodyPr/>
        <a:lstStyle/>
        <a:p>
          <a:endParaRPr lang="zh-TW" altLang="en-US"/>
        </a:p>
      </dgm:t>
    </dgm:pt>
    <dgm:pt modelId="{66F5261E-4B2D-42A1-A8AB-8DEAD012DE29}">
      <dgm:prSet phldrT="[文字]"/>
      <dgm:spPr/>
      <dgm:t>
        <a:bodyPr/>
        <a:lstStyle/>
        <a:p>
          <a:r>
            <a:rPr lang="zh-TW" altLang="en-US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動手即動腦</a:t>
          </a:r>
          <a:endParaRPr lang="zh-TW" altLang="en-US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gm:t>
    </dgm:pt>
    <dgm:pt modelId="{F7F05B69-7342-4F6A-92DF-EDA1F4BA218E}" type="parTrans" cxnId="{DFCA93CB-772E-4E95-9BDB-0803F38B5A4B}">
      <dgm:prSet/>
      <dgm:spPr/>
      <dgm:t>
        <a:bodyPr/>
        <a:lstStyle/>
        <a:p>
          <a:endParaRPr lang="zh-TW" altLang="en-US"/>
        </a:p>
      </dgm:t>
    </dgm:pt>
    <dgm:pt modelId="{CFDD280A-3854-488F-9FAA-5D029ECBB2DF}" type="sibTrans" cxnId="{DFCA93CB-772E-4E95-9BDB-0803F38B5A4B}">
      <dgm:prSet/>
      <dgm:spPr/>
      <dgm:t>
        <a:bodyPr/>
        <a:lstStyle/>
        <a:p>
          <a:endParaRPr lang="zh-TW" altLang="en-US"/>
        </a:p>
      </dgm:t>
    </dgm:pt>
    <dgm:pt modelId="{1F836550-F97C-402F-A20D-8F4E8CA29D75}" type="pres">
      <dgm:prSet presAssocID="{363B790A-20D9-4799-AAE7-01F08F1583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5F1C32-1C78-42E5-86D8-D8FEA5BC39B8}" type="pres">
      <dgm:prSet presAssocID="{CE5CD376-1F93-4F61-A586-528A9357826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D1B8D1-81AA-4B49-A2AE-D52E67DCACC5}" type="pres">
      <dgm:prSet presAssocID="{EA1F01DA-4221-4459-9A77-4190601F01DF}" presName="space" presStyleCnt="0"/>
      <dgm:spPr/>
    </dgm:pt>
    <dgm:pt modelId="{248D9E23-4C3A-4745-8B7D-653E13C8B695}" type="pres">
      <dgm:prSet presAssocID="{8248E10A-C091-495F-BEF6-66389A41AB2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0C22D4-9424-450A-A615-501E974A7B08}" type="pres">
      <dgm:prSet presAssocID="{169102BE-E8A5-4F36-B150-31877DFBA58D}" presName="space" presStyleCnt="0"/>
      <dgm:spPr/>
    </dgm:pt>
    <dgm:pt modelId="{F80560D4-DA79-4EB6-AF0E-CF4A3D2E058B}" type="pres">
      <dgm:prSet presAssocID="{866E54F3-BCE7-411F-BC8C-587F404A3708}" presName="Name5" presStyleLbl="vennNode1" presStyleIdx="2" presStyleCnt="5" custLinFactNeighborX="23480" custLinFactNeighborY="31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73697-B4C0-4B15-A7A9-F98228D2EA80}" type="pres">
      <dgm:prSet presAssocID="{D6196E02-312D-47FA-8BC2-AD275BFA31C6}" presName="space" presStyleCnt="0"/>
      <dgm:spPr/>
    </dgm:pt>
    <dgm:pt modelId="{2E589AF2-ED63-41F6-9910-FC8EFC57C581}" type="pres">
      <dgm:prSet presAssocID="{78934B5F-2941-4ACB-B292-39DFDCB9ADE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AB4DF1-7037-41E4-AC84-63D836477479}" type="pres">
      <dgm:prSet presAssocID="{DE91C20B-FBD9-4DC5-AB1D-31211C7F881C}" presName="space" presStyleCnt="0"/>
      <dgm:spPr/>
    </dgm:pt>
    <dgm:pt modelId="{7FB04B07-0DA0-4D3F-9496-8037A7C76222}" type="pres">
      <dgm:prSet presAssocID="{66F5261E-4B2D-42A1-A8AB-8DEAD012DE2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CA93CB-772E-4E95-9BDB-0803F38B5A4B}" srcId="{363B790A-20D9-4799-AAE7-01F08F1583CD}" destId="{66F5261E-4B2D-42A1-A8AB-8DEAD012DE29}" srcOrd="4" destOrd="0" parTransId="{F7F05B69-7342-4F6A-92DF-EDA1F4BA218E}" sibTransId="{CFDD280A-3854-488F-9FAA-5D029ECBB2DF}"/>
    <dgm:cxn modelId="{BF0DE1D7-C37E-48FD-BF5B-DF476EDA55DC}" type="presOf" srcId="{8248E10A-C091-495F-BEF6-66389A41AB27}" destId="{248D9E23-4C3A-4745-8B7D-653E13C8B695}" srcOrd="0" destOrd="0" presId="urn:microsoft.com/office/officeart/2005/8/layout/venn3"/>
    <dgm:cxn modelId="{576E2379-9264-4D1F-9EE1-F310FA7A8E8C}" srcId="{363B790A-20D9-4799-AAE7-01F08F1583CD}" destId="{CE5CD376-1F93-4F61-A586-528A93578263}" srcOrd="0" destOrd="0" parTransId="{531DA261-76AC-422C-A3FF-75A8C1022BDB}" sibTransId="{EA1F01DA-4221-4459-9A77-4190601F01DF}"/>
    <dgm:cxn modelId="{CB4B4BEF-DB15-4465-A2D3-D5BC8495530D}" type="presOf" srcId="{78934B5F-2941-4ACB-B292-39DFDCB9ADEB}" destId="{2E589AF2-ED63-41F6-9910-FC8EFC57C581}" srcOrd="0" destOrd="0" presId="urn:microsoft.com/office/officeart/2005/8/layout/venn3"/>
    <dgm:cxn modelId="{6E3B5E72-075A-43C8-B7EA-FE9AB2761CDE}" srcId="{363B790A-20D9-4799-AAE7-01F08F1583CD}" destId="{8248E10A-C091-495F-BEF6-66389A41AB27}" srcOrd="1" destOrd="0" parTransId="{2E0C5BE8-F23C-4A84-98FB-F3DB37CAEE03}" sibTransId="{169102BE-E8A5-4F36-B150-31877DFBA58D}"/>
    <dgm:cxn modelId="{79BCC71E-65C5-4A2A-BB8C-AD0404E99FFE}" type="presOf" srcId="{66F5261E-4B2D-42A1-A8AB-8DEAD012DE29}" destId="{7FB04B07-0DA0-4D3F-9496-8037A7C76222}" srcOrd="0" destOrd="0" presId="urn:microsoft.com/office/officeart/2005/8/layout/venn3"/>
    <dgm:cxn modelId="{AD623000-B070-4F12-8043-539B1DBFB8E4}" srcId="{363B790A-20D9-4799-AAE7-01F08F1583CD}" destId="{78934B5F-2941-4ACB-B292-39DFDCB9ADEB}" srcOrd="3" destOrd="0" parTransId="{A34CBEDC-727F-483E-944B-673141373488}" sibTransId="{DE91C20B-FBD9-4DC5-AB1D-31211C7F881C}"/>
    <dgm:cxn modelId="{B5488E8F-3B9A-4CA2-BB74-A810E1F6E896}" type="presOf" srcId="{866E54F3-BCE7-411F-BC8C-587F404A3708}" destId="{F80560D4-DA79-4EB6-AF0E-CF4A3D2E058B}" srcOrd="0" destOrd="0" presId="urn:microsoft.com/office/officeart/2005/8/layout/venn3"/>
    <dgm:cxn modelId="{7E5E2F9E-7369-41B8-B26C-24E6890721DA}" type="presOf" srcId="{363B790A-20D9-4799-AAE7-01F08F1583CD}" destId="{1F836550-F97C-402F-A20D-8F4E8CA29D75}" srcOrd="0" destOrd="0" presId="urn:microsoft.com/office/officeart/2005/8/layout/venn3"/>
    <dgm:cxn modelId="{0D25BF47-1830-4C4C-848B-C1BB245D95B9}" type="presOf" srcId="{CE5CD376-1F93-4F61-A586-528A93578263}" destId="{C25F1C32-1C78-42E5-86D8-D8FEA5BC39B8}" srcOrd="0" destOrd="0" presId="urn:microsoft.com/office/officeart/2005/8/layout/venn3"/>
    <dgm:cxn modelId="{78618238-29A9-42AC-9C9B-936D7767858A}" srcId="{363B790A-20D9-4799-AAE7-01F08F1583CD}" destId="{866E54F3-BCE7-411F-BC8C-587F404A3708}" srcOrd="2" destOrd="0" parTransId="{B23CA694-23A7-42AE-BF40-FE40627FBA8D}" sibTransId="{D6196E02-312D-47FA-8BC2-AD275BFA31C6}"/>
    <dgm:cxn modelId="{7DD47B52-6BDA-4D42-B565-3B93B3967401}" type="presParOf" srcId="{1F836550-F97C-402F-A20D-8F4E8CA29D75}" destId="{C25F1C32-1C78-42E5-86D8-D8FEA5BC39B8}" srcOrd="0" destOrd="0" presId="urn:microsoft.com/office/officeart/2005/8/layout/venn3"/>
    <dgm:cxn modelId="{4BC38CDA-C9B2-4773-92F6-B33EEA332AEB}" type="presParOf" srcId="{1F836550-F97C-402F-A20D-8F4E8CA29D75}" destId="{7ED1B8D1-81AA-4B49-A2AE-D52E67DCACC5}" srcOrd="1" destOrd="0" presId="urn:microsoft.com/office/officeart/2005/8/layout/venn3"/>
    <dgm:cxn modelId="{B9ED34C6-7F82-47FC-8D8F-5CB34204F36A}" type="presParOf" srcId="{1F836550-F97C-402F-A20D-8F4E8CA29D75}" destId="{248D9E23-4C3A-4745-8B7D-653E13C8B695}" srcOrd="2" destOrd="0" presId="urn:microsoft.com/office/officeart/2005/8/layout/venn3"/>
    <dgm:cxn modelId="{BDC56870-109C-47CB-A29C-F1252815424E}" type="presParOf" srcId="{1F836550-F97C-402F-A20D-8F4E8CA29D75}" destId="{0B0C22D4-9424-450A-A615-501E974A7B08}" srcOrd="3" destOrd="0" presId="urn:microsoft.com/office/officeart/2005/8/layout/venn3"/>
    <dgm:cxn modelId="{A988FAEB-E865-4A5A-8463-6C0FEBD96DBD}" type="presParOf" srcId="{1F836550-F97C-402F-A20D-8F4E8CA29D75}" destId="{F80560D4-DA79-4EB6-AF0E-CF4A3D2E058B}" srcOrd="4" destOrd="0" presId="urn:microsoft.com/office/officeart/2005/8/layout/venn3"/>
    <dgm:cxn modelId="{6CDD0503-5366-45A7-9824-7CFB36C43B6F}" type="presParOf" srcId="{1F836550-F97C-402F-A20D-8F4E8CA29D75}" destId="{9D173697-B4C0-4B15-A7A9-F98228D2EA80}" srcOrd="5" destOrd="0" presId="urn:microsoft.com/office/officeart/2005/8/layout/venn3"/>
    <dgm:cxn modelId="{F5CF140C-DC7D-4358-A28A-52775165CCA4}" type="presParOf" srcId="{1F836550-F97C-402F-A20D-8F4E8CA29D75}" destId="{2E589AF2-ED63-41F6-9910-FC8EFC57C581}" srcOrd="6" destOrd="0" presId="urn:microsoft.com/office/officeart/2005/8/layout/venn3"/>
    <dgm:cxn modelId="{91B7FA54-DC30-4925-9AD5-07AABC28D0AA}" type="presParOf" srcId="{1F836550-F97C-402F-A20D-8F4E8CA29D75}" destId="{BFAB4DF1-7037-41E4-AC84-63D836477479}" srcOrd="7" destOrd="0" presId="urn:microsoft.com/office/officeart/2005/8/layout/venn3"/>
    <dgm:cxn modelId="{8C939497-DC72-4205-AD63-54FA892CD6C8}" type="presParOf" srcId="{1F836550-F97C-402F-A20D-8F4E8CA29D75}" destId="{7FB04B07-0DA0-4D3F-9496-8037A7C7622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F1C32-1C78-42E5-86D8-D8FEA5BC39B8}">
      <dsp:nvSpPr>
        <dsp:cNvPr id="0" name=""/>
        <dsp:cNvSpPr/>
      </dsp:nvSpPr>
      <dsp:spPr>
        <a:xfrm>
          <a:off x="1431" y="746003"/>
          <a:ext cx="2791922" cy="279192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3649" tIns="40640" rIns="153649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文鼎ＰＯＰ－４" panose="020B0602010101010101" pitchFamily="34" charset="-120"/>
              <a:ea typeface="文鼎ＰＯＰ－４" panose="020B0602010101010101" pitchFamily="34" charset="-120"/>
            </a:rPr>
            <a:t>視覺觀察訓練</a:t>
          </a:r>
          <a:endParaRPr lang="zh-TW" altLang="en-US" sz="3200" kern="1200" dirty="0">
            <a:latin typeface="文鼎ＰＯＰ－４" panose="020B0602010101010101" pitchFamily="34" charset="-120"/>
            <a:ea typeface="文鼎ＰＯＰ－４" panose="020B0602010101010101" pitchFamily="34" charset="-120"/>
          </a:endParaRPr>
        </a:p>
      </dsp:txBody>
      <dsp:txXfrm>
        <a:off x="410299" y="1154871"/>
        <a:ext cx="1974186" cy="1974186"/>
      </dsp:txXfrm>
    </dsp:sp>
    <dsp:sp modelId="{248D9E23-4C3A-4745-8B7D-653E13C8B695}">
      <dsp:nvSpPr>
        <dsp:cNvPr id="0" name=""/>
        <dsp:cNvSpPr/>
      </dsp:nvSpPr>
      <dsp:spPr>
        <a:xfrm>
          <a:off x="2234969" y="746003"/>
          <a:ext cx="2791922" cy="2791922"/>
        </a:xfrm>
        <a:prstGeom prst="ellipse">
          <a:avLst/>
        </a:prstGeom>
        <a:solidFill>
          <a:schemeClr val="accent5">
            <a:alpha val="50000"/>
            <a:hueOff val="581886"/>
            <a:satOff val="1939"/>
            <a:lumOff val="2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3649" tIns="40640" rIns="153649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混色技巧練習</a:t>
          </a:r>
          <a:endParaRPr lang="zh-TW" altLang="en-US" sz="3200" kern="1200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sp:txBody>
      <dsp:txXfrm>
        <a:off x="2643837" y="1154871"/>
        <a:ext cx="1974186" cy="1974186"/>
      </dsp:txXfrm>
    </dsp:sp>
    <dsp:sp modelId="{F80560D4-DA79-4EB6-AF0E-CF4A3D2E058B}">
      <dsp:nvSpPr>
        <dsp:cNvPr id="0" name=""/>
        <dsp:cNvSpPr/>
      </dsp:nvSpPr>
      <dsp:spPr>
        <a:xfrm>
          <a:off x="4599616" y="833418"/>
          <a:ext cx="2791922" cy="2791922"/>
        </a:xfrm>
        <a:prstGeom prst="ellipse">
          <a:avLst/>
        </a:prstGeom>
        <a:solidFill>
          <a:schemeClr val="accent5">
            <a:alpha val="50000"/>
            <a:hueOff val="1163773"/>
            <a:satOff val="3877"/>
            <a:lumOff val="4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3649" tIns="40640" rIns="153649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多元媒材的認識與實驗</a:t>
          </a:r>
          <a:endParaRPr lang="zh-TW" altLang="en-US" sz="3200" kern="1200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sp:txBody>
      <dsp:txXfrm>
        <a:off x="5008484" y="1242286"/>
        <a:ext cx="1974186" cy="1974186"/>
      </dsp:txXfrm>
    </dsp:sp>
    <dsp:sp modelId="{2E589AF2-ED63-41F6-9910-FC8EFC57C581}">
      <dsp:nvSpPr>
        <dsp:cNvPr id="0" name=""/>
        <dsp:cNvSpPr/>
      </dsp:nvSpPr>
      <dsp:spPr>
        <a:xfrm>
          <a:off x="6702046" y="746003"/>
          <a:ext cx="2791922" cy="2791922"/>
        </a:xfrm>
        <a:prstGeom prst="ellipse">
          <a:avLst/>
        </a:prstGeom>
        <a:solidFill>
          <a:schemeClr val="accent5">
            <a:alpha val="50000"/>
            <a:hueOff val="1745659"/>
            <a:satOff val="5816"/>
            <a:lumOff val="66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3649" tIns="40640" rIns="153649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思考練習與創作</a:t>
          </a:r>
          <a:endParaRPr lang="zh-TW" altLang="en-US" sz="3200" kern="1200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sp:txBody>
      <dsp:txXfrm>
        <a:off x="7110914" y="1154871"/>
        <a:ext cx="1974186" cy="1974186"/>
      </dsp:txXfrm>
    </dsp:sp>
    <dsp:sp modelId="{7FB04B07-0DA0-4D3F-9496-8037A7C76222}">
      <dsp:nvSpPr>
        <dsp:cNvPr id="0" name=""/>
        <dsp:cNvSpPr/>
      </dsp:nvSpPr>
      <dsp:spPr>
        <a:xfrm>
          <a:off x="8935584" y="746003"/>
          <a:ext cx="2791922" cy="2791922"/>
        </a:xfrm>
        <a:prstGeom prst="ellipse">
          <a:avLst/>
        </a:prstGeom>
        <a:solidFill>
          <a:schemeClr val="accent5">
            <a:alpha val="50000"/>
            <a:hueOff val="2327545"/>
            <a:satOff val="7755"/>
            <a:lumOff val="8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53649" tIns="40640" rIns="153649" bIns="40640" numCol="1" spcCol="1270" anchor="ctr" anchorCtr="0">
          <a:noAutofit/>
          <a:sp3d extrusionH="28000" prstMaterial="matte"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POP1體W5(P)" panose="040B0500000000000000" pitchFamily="82" charset="-120"/>
              <a:ea typeface="華康POP1體W5(P)" panose="040B0500000000000000" pitchFamily="82" charset="-120"/>
            </a:rPr>
            <a:t>動手即動腦</a:t>
          </a:r>
          <a:endParaRPr lang="zh-TW" altLang="en-US" sz="3200" kern="1200" dirty="0">
            <a:latin typeface="華康POP1體W5(P)" panose="040B0500000000000000" pitchFamily="82" charset="-120"/>
            <a:ea typeface="華康POP1體W5(P)" panose="040B0500000000000000" pitchFamily="82" charset="-120"/>
          </a:endParaRPr>
        </a:p>
      </dsp:txBody>
      <dsp:txXfrm>
        <a:off x="9344452" y="1154871"/>
        <a:ext cx="1974186" cy="19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88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70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49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325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37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09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5111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89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82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3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66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1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66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9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7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20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98A8-DC83-43E9-93DC-4C97DDCA76C8}" type="datetimeFigureOut">
              <a:rPr lang="zh-TW" altLang="en-US" smtClean="0"/>
              <a:t>2023/9/7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BF08A-FCDD-4DBF-8B12-197E8D05F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146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1991751"/>
            <a:ext cx="9448800" cy="1825096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AR HERMANN" panose="02000000000000000000" pitchFamily="2" charset="0"/>
                <a:ea typeface="華康POP1體W5(P)" panose="040B0500000000000000" pitchFamily="82" charset="-120"/>
              </a:rPr>
              <a:t>112</a:t>
            </a:r>
            <a:r>
              <a:rPr lang="zh-TW" altLang="en-US" sz="5400" dirty="0" smtClean="0">
                <a:latin typeface="Myriad Web Pro" panose="020B0503030403020204" pitchFamily="34" charset="0"/>
                <a:ea typeface="華康POP1體W5(P)" panose="040B0500000000000000" pitchFamily="82" charset="-120"/>
              </a:rPr>
              <a:t>學年</a:t>
            </a:r>
            <a:r>
              <a:rPr lang="zh-TW" altLang="en-US" sz="5400" dirty="0" smtClean="0">
                <a:latin typeface="Myriad Web Pro" panose="020B0503030403020204" pitchFamily="34" charset="0"/>
                <a:ea typeface="華康POP1體W5(P)" panose="040B0500000000000000" pitchFamily="82" charset="-120"/>
              </a:rPr>
              <a:t>度</a:t>
            </a:r>
            <a:r>
              <a:rPr lang="zh-TW" altLang="en-US" sz="5400" dirty="0" smtClean="0">
                <a:latin typeface="Myriad Web Pro" panose="020B0503030403020204" pitchFamily="34" charset="0"/>
                <a:ea typeface="華康POP1體W5(P)" panose="040B0500000000000000" pitchFamily="82" charset="-120"/>
              </a:rPr>
              <a:t>第</a:t>
            </a:r>
            <a:r>
              <a:rPr lang="en-US" altLang="zh-TW" sz="8000" dirty="0" smtClean="0">
                <a:latin typeface="AR HERMANN" panose="02000000000000000000" pitchFamily="2" charset="0"/>
                <a:ea typeface="華康POP1體W5(P)" panose="040B0500000000000000" pitchFamily="82" charset="-120"/>
              </a:rPr>
              <a:t>1</a:t>
            </a:r>
            <a:r>
              <a:rPr lang="zh-TW" altLang="en-US" sz="5400" dirty="0" smtClean="0">
                <a:latin typeface="AR HERMANN" panose="02000000000000000000" pitchFamily="2" charset="0"/>
                <a:ea typeface="華康POP1體W5(P)" panose="040B0500000000000000" pitchFamily="82" charset="-120"/>
              </a:rPr>
              <a:t>學期  </a:t>
            </a:r>
            <a:r>
              <a:rPr lang="en-US" altLang="zh-TW" sz="8000" dirty="0" smtClean="0">
                <a:latin typeface="AR HERMANN" panose="02000000000000000000" pitchFamily="2" charset="0"/>
                <a:ea typeface="華康POP1體W5(P)" panose="040B0500000000000000" pitchFamily="82" charset="-120"/>
              </a:rPr>
              <a:t>5</a:t>
            </a:r>
            <a:r>
              <a:rPr lang="zh-TW" altLang="en-US" sz="5400" dirty="0">
                <a:latin typeface="AR HERMANN" panose="02000000000000000000" pitchFamily="2" charset="0"/>
                <a:ea typeface="華康POP1體W5(P)" panose="040B0500000000000000" pitchFamily="82" charset="-120"/>
              </a:rPr>
              <a:t>年級</a:t>
            </a:r>
            <a:endParaRPr lang="zh-TW" altLang="en-US" sz="5400" dirty="0">
              <a:latin typeface="AR HERMANN" panose="02000000000000000000" pitchFamily="2" charset="0"/>
              <a:ea typeface="華康POP1體W5(P)" panose="040B0500000000000000" pitchFamily="8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2367"/>
            <a:ext cx="9448800" cy="68580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藝術與人文</a:t>
            </a:r>
            <a:r>
              <a:rPr lang="en-US" altLang="zh-TW" sz="32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sz="32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視覺藝術教師陳美燕</a:t>
            </a:r>
            <a:endParaRPr lang="zh-TW" altLang="en-US" sz="3200" dirty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6527">
            <a:off x="4036262" y="1145555"/>
            <a:ext cx="2730541" cy="2021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49574">
            <a:off x="6992997" y="158438"/>
            <a:ext cx="1597773" cy="222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857" y="96041"/>
            <a:ext cx="2958860" cy="2219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12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64865" y="741344"/>
            <a:ext cx="5271219" cy="1191427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tx2">
                    <a:lumMod val="9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藝術課程教學</a:t>
            </a:r>
            <a:r>
              <a:rPr lang="zh-TW" altLang="en-US" sz="4800" dirty="0" smtClean="0">
                <a:solidFill>
                  <a:schemeClr val="tx2">
                    <a:lumMod val="9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目標</a:t>
            </a:r>
            <a:endParaRPr lang="zh-TW" altLang="en-US" sz="4800" dirty="0">
              <a:solidFill>
                <a:schemeClr val="tx2">
                  <a:lumMod val="9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23391"/>
              </p:ext>
            </p:extLst>
          </p:nvPr>
        </p:nvGraphicFramePr>
        <p:xfrm>
          <a:off x="826477" y="2057401"/>
          <a:ext cx="11728939" cy="428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5831">
            <a:off x="1242459" y="486601"/>
            <a:ext cx="2251479" cy="3141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87892">
            <a:off x="2422838" y="-363467"/>
            <a:ext cx="4822857" cy="50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24925" y="764373"/>
            <a:ext cx="8610600" cy="129302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教學單元</a:t>
            </a:r>
            <a:endParaRPr lang="zh-TW" altLang="en-US" dirty="0">
              <a:solidFill>
                <a:schemeClr val="bg2">
                  <a:lumMod val="20000"/>
                  <a:lumOff val="8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3314" y="2653012"/>
            <a:ext cx="3101196" cy="4139567"/>
          </a:xfrm>
        </p:spPr>
        <p:txBody>
          <a:bodyPr/>
          <a:lstStyle/>
          <a:p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家鄉情懷</a:t>
            </a:r>
            <a:r>
              <a:rPr lang="en-US" altLang="zh-TW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觀察力訓練</a:t>
            </a:r>
            <a:endParaRPr lang="en-US" altLang="zh-TW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造型土塑形練習</a:t>
            </a:r>
            <a:r>
              <a:rPr lang="en-US" altLang="zh-TW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手眼協調</a:t>
            </a:r>
            <a:endParaRPr lang="en-US" altLang="zh-TW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書架製作</a:t>
            </a:r>
            <a:r>
              <a:rPr lang="en-US" altLang="zh-TW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手眼協調</a:t>
            </a:r>
            <a:endParaRPr lang="en-US" altLang="zh-TW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速寫練習</a:t>
            </a:r>
            <a:r>
              <a:rPr lang="en-US" altLang="zh-TW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形象捕捉</a:t>
            </a:r>
            <a:endParaRPr lang="en-US" altLang="zh-TW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繪畫混色練習</a:t>
            </a:r>
            <a:r>
              <a:rPr lang="en-US" altLang="zh-TW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-</a:t>
            </a:r>
            <a:r>
              <a:rPr lang="zh-TW" altLang="en-US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混色練習</a:t>
            </a:r>
            <a:endParaRPr lang="en-US" altLang="zh-TW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4802">
            <a:off x="8881056" y="2414948"/>
            <a:ext cx="2581455" cy="3602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72">
            <a:off x="5004538" y="1023697"/>
            <a:ext cx="3526633" cy="4920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1" t="-308" r="5214" b="308"/>
          <a:stretch/>
        </p:blipFill>
        <p:spPr>
          <a:xfrm rot="3746520">
            <a:off x="8299340" y="-228265"/>
            <a:ext cx="1235998" cy="23762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5823">
            <a:off x="5731636" y="182111"/>
            <a:ext cx="2368900" cy="1776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2177">
            <a:off x="3742743" y="171146"/>
            <a:ext cx="2398143" cy="1798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182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>
                    <a:lumMod val="9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評量項目</a:t>
            </a:r>
            <a:endParaRPr lang="zh-TW" altLang="en-US" sz="5400" dirty="0">
              <a:solidFill>
                <a:schemeClr val="tx2">
                  <a:lumMod val="9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</p:txBody>
      </p:sp>
      <p:sp>
        <p:nvSpPr>
          <p:cNvPr id="20" name="直排文字版面配置區 19"/>
          <p:cNvSpPr>
            <a:spLocks noGrp="1"/>
          </p:cNvSpPr>
          <p:nvPr>
            <p:ph type="body" orient="vert" idx="1"/>
          </p:nvPr>
        </p:nvSpPr>
        <p:spPr>
          <a:xfrm>
            <a:off x="1548442" y="1840876"/>
            <a:ext cx="9122433" cy="4024125"/>
          </a:xfrm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400" dirty="0" smtClean="0">
                <a:latin typeface="AR HERMANN" panose="02000000000000000000" pitchFamily="2" charset="0"/>
                <a:ea typeface="華康POP1體W5(P)" panose="040B0500000000000000" pitchFamily="82" charset="-120"/>
              </a:rPr>
              <a:t>1</a:t>
            </a:r>
            <a:r>
              <a:rPr lang="en-US" altLang="zh-TW" sz="5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.</a:t>
            </a:r>
            <a:r>
              <a:rPr lang="zh-TW" altLang="en-US" sz="4400" dirty="0" smtClean="0"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課堂上完成作品為主</a:t>
            </a:r>
            <a:endParaRPr lang="en-US" altLang="zh-TW" sz="4400" dirty="0" smtClean="0"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2</a:t>
            </a:r>
            <a:r>
              <a:rPr lang="en-US" altLang="zh-TW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.</a:t>
            </a:r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評量標準</a:t>
            </a:r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：</a:t>
            </a:r>
            <a:endParaRPr lang="en-US" altLang="zh-TW" sz="4400" dirty="0" smtClean="0">
              <a:solidFill>
                <a:schemeClr val="accent5">
                  <a:lumMod val="40000"/>
                  <a:lumOff val="60000"/>
                </a:schemeClr>
              </a:solidFill>
              <a:latin typeface="華康POP1體W5(P)" panose="040B0500000000000000" pitchFamily="82" charset="-120"/>
              <a:ea typeface="華康POP1體W5(P)" panose="040B0500000000000000" pitchFamily="82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學習態度</a:t>
            </a:r>
            <a:r>
              <a:rPr lang="en-US" altLang="zh-TW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50</a:t>
            </a:r>
            <a:r>
              <a:rPr lang="zh-TW" alt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％</a:t>
            </a:r>
            <a:endParaRPr lang="en-US" altLang="zh-TW" sz="4800" dirty="0" smtClean="0">
              <a:solidFill>
                <a:schemeClr val="accent5">
                  <a:lumMod val="40000"/>
                  <a:lumOff val="60000"/>
                </a:schemeClr>
              </a:solidFill>
              <a:latin typeface="AR HERMANN" panose="02000000000000000000" pitchFamily="2" charset="0"/>
              <a:ea typeface="華康POP1體W5(P)" panose="040B0500000000000000" pitchFamily="82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創意表現</a:t>
            </a:r>
            <a:r>
              <a:rPr lang="en-US" altLang="zh-TW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30</a:t>
            </a:r>
            <a:r>
              <a:rPr lang="zh-TW" alt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％</a:t>
            </a:r>
            <a:endParaRPr lang="en-US" altLang="zh-TW" sz="4800" dirty="0" smtClean="0">
              <a:solidFill>
                <a:schemeClr val="accent5">
                  <a:lumMod val="40000"/>
                  <a:lumOff val="60000"/>
                </a:schemeClr>
              </a:solidFill>
              <a:latin typeface="AR HERMANN" panose="02000000000000000000" pitchFamily="2" charset="0"/>
              <a:ea typeface="華康POP1體W5(P)" panose="040B0500000000000000" pitchFamily="82" charset="-120"/>
            </a:endParaRPr>
          </a:p>
          <a:p>
            <a:pPr lvl="1">
              <a:lnSpc>
                <a:spcPct val="100000"/>
              </a:lnSpc>
            </a:pPr>
            <a:r>
              <a:rPr lang="zh-TW" alt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華康POP1體W5(P)" panose="040B0500000000000000" pitchFamily="82" charset="-120"/>
                <a:ea typeface="華康POP1體W5(P)" panose="040B0500000000000000" pitchFamily="82" charset="-120"/>
              </a:rPr>
              <a:t>技法表現</a:t>
            </a:r>
            <a:r>
              <a:rPr lang="en-US" altLang="zh-TW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20</a:t>
            </a:r>
            <a:r>
              <a:rPr lang="zh-TW" alt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 HERMANN" panose="02000000000000000000" pitchFamily="2" charset="0"/>
                <a:ea typeface="華康POP1體W5(P)" panose="040B0500000000000000" pitchFamily="82" charset="-120"/>
              </a:rPr>
              <a:t>％</a:t>
            </a:r>
            <a:endParaRPr lang="en-US" altLang="zh-TW" sz="4800" dirty="0" smtClean="0">
              <a:solidFill>
                <a:schemeClr val="accent5">
                  <a:lumMod val="40000"/>
                  <a:lumOff val="60000"/>
                </a:schemeClr>
              </a:solidFill>
              <a:latin typeface="AR HERMANN" panose="02000000000000000000" pitchFamily="2" charset="0"/>
              <a:ea typeface="華康POP1體W5(P)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5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2538</TotalTime>
  <Words>101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Myriad Web Pro</vt:lpstr>
      <vt:lpstr>文鼎ＰＯＰ－４</vt:lpstr>
      <vt:lpstr>華康POP1體W5(P)</vt:lpstr>
      <vt:lpstr>新細明體</vt:lpstr>
      <vt:lpstr>AR HERMANN</vt:lpstr>
      <vt:lpstr>Arial</vt:lpstr>
      <vt:lpstr>Century Gothic</vt:lpstr>
      <vt:lpstr>飛機雲</vt:lpstr>
      <vt:lpstr>112學年度第1學期  5年級</vt:lpstr>
      <vt:lpstr>藝術課程教學目標</vt:lpstr>
      <vt:lpstr>教學單元</vt:lpstr>
      <vt:lpstr>評量項目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110學年度第2學期  4年1班</dc:title>
  <dc:creator>User</dc:creator>
  <cp:lastModifiedBy>user</cp:lastModifiedBy>
  <cp:revision>18</cp:revision>
  <dcterms:created xsi:type="dcterms:W3CDTF">2022-02-16T05:53:30Z</dcterms:created>
  <dcterms:modified xsi:type="dcterms:W3CDTF">2023-09-08T06:50:05Z</dcterms:modified>
</cp:coreProperties>
</file>